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9" r:id="rId4"/>
    <p:sldId id="261" r:id="rId5"/>
    <p:sldId id="262" r:id="rId6"/>
    <p:sldId id="265" r:id="rId7"/>
    <p:sldId id="267" r:id="rId8"/>
    <p:sldId id="263" r:id="rId9"/>
    <p:sldId id="264" r:id="rId10"/>
    <p:sldId id="268" r:id="rId11"/>
    <p:sldId id="269" r:id="rId12"/>
  </p:sldIdLst>
  <p:sldSz cx="9721850" cy="7561263"/>
  <p:notesSz cx="9309100" cy="7053263"/>
  <p:defaultTextStyle>
    <a:defPPr>
      <a:defRPr lang="es-CO"/>
    </a:defPPr>
    <a:lvl1pPr marL="0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3776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7552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81328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75104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8880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62656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56432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50208" algn="l" defTabSz="98755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37" autoAdjust="0"/>
    <p:restoredTop sz="95501" autoAdjust="0"/>
  </p:normalViewPr>
  <p:slideViewPr>
    <p:cSldViewPr>
      <p:cViewPr varScale="1">
        <p:scale>
          <a:sx n="80" d="100"/>
          <a:sy n="80" d="100"/>
        </p:scale>
        <p:origin x="1266" y="102"/>
      </p:cViewPr>
      <p:guideLst>
        <p:guide orient="horz" pos="2382"/>
        <p:guide pos="30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33943" cy="35388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273003" y="1"/>
            <a:ext cx="4033943" cy="353888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4D8B5A91-15F9-4E02-9F17-30DC40573BE5}" type="datetimeFigureOut">
              <a:rPr lang="es-CO" smtClean="0"/>
              <a:t>12/08/2019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699376"/>
            <a:ext cx="4033943" cy="353887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273003" y="6699376"/>
            <a:ext cx="4033943" cy="353887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825DBA62-29B5-4318-A5D1-82C97B7E09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5234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73675" y="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5AB76-7A96-4319-BEF4-31053272C3C5}" type="datetimeFigureOut">
              <a:rPr lang="es-CO" smtClean="0"/>
              <a:t>12/08/2019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881063"/>
            <a:ext cx="3060700" cy="2381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30275" y="3394075"/>
            <a:ext cx="7448550" cy="2778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69925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73675" y="6699250"/>
            <a:ext cx="4033838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AD5AE-9240-4BA4-9181-0806D2C9D9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830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99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D7D3-DC68-4BAD-88BB-C2E037CF85C6}" type="datetimeFigureOut">
              <a:rPr lang="es-CO" smtClean="0"/>
              <a:t>12/08/2019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F511-DC93-4034-9513-CB2815B8B2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419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3575" y="1884363"/>
            <a:ext cx="8385175" cy="314642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3575" y="5059363"/>
            <a:ext cx="8385175" cy="1654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D7D3-DC68-4BAD-88BB-C2E037CF85C6}" type="datetimeFigureOut">
              <a:rPr lang="es-CO" smtClean="0"/>
              <a:t>12/08/2019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F511-DC93-4034-9513-CB2815B8B2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864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68338" y="2012950"/>
            <a:ext cx="4116387" cy="47974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37125" y="2012950"/>
            <a:ext cx="4116388" cy="47974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D7D3-DC68-4BAD-88BB-C2E037CF85C6}" type="datetimeFigureOut">
              <a:rPr lang="es-CO" smtClean="0"/>
              <a:t>12/08/2019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0F511-DC93-4034-9513-CB2815B8B2D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797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68377" y="7008171"/>
            <a:ext cx="2187416" cy="402567"/>
          </a:xfrm>
          <a:prstGeom prst="rect">
            <a:avLst/>
          </a:prstGeom>
        </p:spPr>
        <p:txBody>
          <a:bodyPr/>
          <a:lstStyle/>
          <a:p>
            <a:fld id="{5E9EAC37-D562-42E9-A5FF-BB94AD76F4F0}" type="datetimeFigureOut">
              <a:rPr lang="es-ES" smtClean="0"/>
              <a:t>12/08/2019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220363" y="7008171"/>
            <a:ext cx="3281124" cy="4025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866057" y="7008171"/>
            <a:ext cx="2187416" cy="402567"/>
          </a:xfrm>
          <a:prstGeom prst="rect">
            <a:avLst/>
          </a:prstGeom>
        </p:spPr>
        <p:txBody>
          <a:bodyPr/>
          <a:lstStyle/>
          <a:p>
            <a:fld id="{D32638E2-9F64-4537-B370-14EC5805CD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622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21849" cy="755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0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6"/>
          <a:srcRect l="14447" r="14447"/>
          <a:stretch/>
        </p:blipFill>
        <p:spPr>
          <a:xfrm>
            <a:off x="-2" y="1607"/>
            <a:ext cx="9721851" cy="7559655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68338" y="403225"/>
            <a:ext cx="8385175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68338" y="2012950"/>
            <a:ext cx="8385175" cy="4797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68338" y="7008813"/>
            <a:ext cx="218757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CCED7D3-DC68-4BAD-88BB-C2E037CF85C6}" type="datetimeFigureOut">
              <a:rPr lang="es-CO" smtClean="0"/>
              <a:pPr/>
              <a:t>12/08/2019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221038" y="7008813"/>
            <a:ext cx="327977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65938" y="7008813"/>
            <a:ext cx="218757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B0F511-DC93-4034-9513-CB2815B8B2D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051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68437" y="4284687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202124"/>
                </a:solidFill>
                <a:latin typeface="Google Sans"/>
              </a:rPr>
              <a:t>Plenaria Inicial </a:t>
            </a:r>
            <a:endParaRPr lang="es-CO" sz="2400" b="1" dirty="0" smtClean="0">
              <a:solidFill>
                <a:srgbClr val="202124"/>
              </a:solidFill>
              <a:latin typeface="Google Sans"/>
            </a:endParaRPr>
          </a:p>
          <a:p>
            <a:pPr algn="ctr"/>
            <a:r>
              <a:rPr lang="es-CO" sz="2400" b="1" dirty="0" smtClean="0">
                <a:solidFill>
                  <a:srgbClr val="202124"/>
                </a:solidFill>
                <a:latin typeface="Google Sans"/>
              </a:rPr>
              <a:t>Cierre </a:t>
            </a:r>
            <a:r>
              <a:rPr lang="es-CO" sz="2400" b="1" dirty="0">
                <a:solidFill>
                  <a:srgbClr val="202124"/>
                </a:solidFill>
                <a:latin typeface="Google Sans"/>
              </a:rPr>
              <a:t>Exitoso de Gobierno 2019 Empalme </a:t>
            </a:r>
            <a:r>
              <a:rPr lang="es-CO" sz="2400" b="1" dirty="0" smtClean="0">
                <a:solidFill>
                  <a:srgbClr val="202124"/>
                </a:solidFill>
                <a:latin typeface="Google Sans"/>
              </a:rPr>
              <a:t>– </a:t>
            </a:r>
          </a:p>
          <a:p>
            <a:pPr algn="ctr"/>
            <a:r>
              <a:rPr lang="es-CO" sz="2400" b="1" dirty="0" smtClean="0">
                <a:solidFill>
                  <a:srgbClr val="202124"/>
                </a:solidFill>
                <a:latin typeface="Google Sans"/>
              </a:rPr>
              <a:t>Doctor </a:t>
            </a:r>
            <a:r>
              <a:rPr lang="es-CO" sz="2400" b="1" dirty="0">
                <a:solidFill>
                  <a:srgbClr val="202124"/>
                </a:solidFill>
                <a:latin typeface="Google Sans"/>
              </a:rPr>
              <a:t>Oscar Castellanos Tabares Alcalde</a:t>
            </a:r>
            <a:endParaRPr lang="es-CO" sz="2400" b="1" dirty="0"/>
          </a:p>
        </p:txBody>
      </p:sp>
    </p:spTree>
    <p:extLst>
      <p:ext uri="{BB962C8B-B14F-4D97-AF65-F5344CB8AC3E}">
        <p14:creationId xmlns:p14="http://schemas.microsoft.com/office/powerpoint/2010/main" val="88588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48557" y="2556495"/>
            <a:ext cx="552869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3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Gracias</a:t>
            </a:r>
            <a:endParaRPr lang="es-ES" sz="13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86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1332359"/>
            <a:ext cx="7165181" cy="1296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108397" y="1334264"/>
            <a:ext cx="9721849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22222"/>
                </a:solidFill>
                <a:latin typeface="Arial" panose="020B0604020202020204" pitchFamily="34" charset="0"/>
              </a:rPr>
              <a:t>Tema</a:t>
            </a:r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</a:rPr>
              <a:t>: Plenaria Inicial de la Comisión Saliente de Empalme 2019.</a:t>
            </a:r>
          </a:p>
          <a:p>
            <a:r>
              <a:rPr lang="es-CO" b="1" dirty="0">
                <a:solidFill>
                  <a:srgbClr val="222222"/>
                </a:solidFill>
                <a:latin typeface="Arial" panose="020B0604020202020204" pitchFamily="34" charset="0"/>
              </a:rPr>
              <a:t>Fecha</a:t>
            </a:r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</a:rPr>
              <a:t>: 12 de agosto de 2019</a:t>
            </a:r>
          </a:p>
          <a:p>
            <a:r>
              <a:rPr lang="es-CO" b="1" dirty="0">
                <a:solidFill>
                  <a:srgbClr val="222222"/>
                </a:solidFill>
                <a:latin typeface="Arial" panose="020B0604020202020204" pitchFamily="34" charset="0"/>
              </a:rPr>
              <a:t>Hora</a:t>
            </a:r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</a:rPr>
              <a:t>: 9:00am</a:t>
            </a:r>
          </a:p>
          <a:p>
            <a:r>
              <a:rPr lang="es-CO" b="1" dirty="0">
                <a:solidFill>
                  <a:srgbClr val="222222"/>
                </a:solidFill>
                <a:latin typeface="Arial" panose="020B0604020202020204" pitchFamily="34" charset="0"/>
              </a:rPr>
              <a:t>Lugar</a:t>
            </a:r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</a:rPr>
              <a:t>: Auditorio Ancizar </a:t>
            </a:r>
            <a:r>
              <a:rPr lang="es-CO" dirty="0" smtClean="0">
                <a:solidFill>
                  <a:srgbClr val="222222"/>
                </a:solidFill>
                <a:latin typeface="Arial" panose="020B0604020202020204" pitchFamily="34" charset="0"/>
              </a:rPr>
              <a:t>López </a:t>
            </a:r>
            <a:r>
              <a:rPr lang="es-CO" dirty="0" err="1" smtClean="0">
                <a:solidFill>
                  <a:srgbClr val="222222"/>
                </a:solidFill>
                <a:latin typeface="Arial" panose="020B0604020202020204" pitchFamily="34" charset="0"/>
              </a:rPr>
              <a:t>López</a:t>
            </a:r>
            <a:endParaRPr lang="es-CO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ctr"/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</a:rPr>
              <a:t/>
            </a:r>
            <a:br>
              <a:rPr lang="es-CO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es-CO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ctr"/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</a:rPr>
              <a:t>Agenda</a:t>
            </a:r>
          </a:p>
          <a:p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</a:rPr>
              <a:t>1. Saludo</a:t>
            </a:r>
          </a:p>
          <a:p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</a:rPr>
              <a:t>2. Presentación de la Comisión Saliente de Empalme 2019</a:t>
            </a:r>
          </a:p>
          <a:p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</a:rPr>
              <a:t>3. Entrega de la Resolución 292 del 5 de agosto de 2019</a:t>
            </a:r>
          </a:p>
          <a:p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</a:rPr>
              <a:t>4. Presentación del proceso Cierre Exitoso de Gobierno 2019 Empalme - Doctor Oscar Castellanos Tabares Alcalde, a cargo del Coordinador del proceso de empalme; Director del Departamento Administrativo de Planeación</a:t>
            </a:r>
          </a:p>
          <a:p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</a:rPr>
              <a:t>5. Entrega de valija </a:t>
            </a:r>
          </a:p>
          <a:p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</a:rPr>
              <a:t>6. Presentación de cronograma del proceso de empalme (Sujeto a cambios)</a:t>
            </a:r>
          </a:p>
          <a:p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</a:rPr>
              <a:t>7. Fecha de entrega del Informe de Gestión de empalme</a:t>
            </a:r>
          </a:p>
          <a:p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</a:rPr>
              <a:t>8. Cierre</a:t>
            </a:r>
            <a:endParaRPr lang="es-CO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5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5930" t="28668" r="15187" b="22744"/>
          <a:stretch/>
        </p:blipFill>
        <p:spPr>
          <a:xfrm>
            <a:off x="828477" y="3807751"/>
            <a:ext cx="6264696" cy="276185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4447" t="23928" r="10744" b="18002"/>
          <a:stretch/>
        </p:blipFill>
        <p:spPr>
          <a:xfrm>
            <a:off x="180405" y="252239"/>
            <a:ext cx="7272809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6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36215"/>
            <a:ext cx="7165181" cy="8640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/>
          <p:cNvSpPr/>
          <p:nvPr/>
        </p:nvSpPr>
        <p:spPr>
          <a:xfrm>
            <a:off x="234218" y="275902"/>
            <a:ext cx="669674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</a:rPr>
              <a:t>5. Entrega de valija 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1921" t="15400" r="38182" b="56299"/>
          <a:stretch/>
        </p:blipFill>
        <p:spPr>
          <a:xfrm>
            <a:off x="900484" y="1393240"/>
            <a:ext cx="3071647" cy="24837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6615" t="18200" r="37791" b="22744"/>
          <a:stretch/>
        </p:blipFill>
        <p:spPr>
          <a:xfrm>
            <a:off x="4218506" y="1400176"/>
            <a:ext cx="1908212" cy="24767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3856" t="17801" r="35038" b="9400"/>
          <a:stretch/>
        </p:blipFill>
        <p:spPr>
          <a:xfrm>
            <a:off x="6373093" y="1332359"/>
            <a:ext cx="1932909" cy="2544589"/>
          </a:xfrm>
          <a:prstGeom prst="rect">
            <a:avLst/>
          </a:prstGeom>
        </p:spPr>
      </p:pic>
      <p:sp>
        <p:nvSpPr>
          <p:cNvPr id="7" name="Abrir llave 6"/>
          <p:cNvSpPr/>
          <p:nvPr/>
        </p:nvSpPr>
        <p:spPr>
          <a:xfrm rot="16200000">
            <a:off x="4409110" y="104173"/>
            <a:ext cx="352279" cy="7801578"/>
          </a:xfrm>
          <a:prstGeom prst="leftBrace">
            <a:avLst/>
          </a:prstGeom>
          <a:ln w="152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echa abajo 7"/>
          <p:cNvSpPr/>
          <p:nvPr/>
        </p:nvSpPr>
        <p:spPr>
          <a:xfrm>
            <a:off x="4324484" y="3945318"/>
            <a:ext cx="521530" cy="95844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406" t="31800" r="29919" b="14566"/>
          <a:stretch/>
        </p:blipFill>
        <p:spPr>
          <a:xfrm>
            <a:off x="2705392" y="4847965"/>
            <a:ext cx="3423999" cy="226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4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475" t="18200" r="18495" b="32100"/>
          <a:stretch/>
        </p:blipFill>
        <p:spPr>
          <a:xfrm>
            <a:off x="756469" y="2241053"/>
            <a:ext cx="7448266" cy="341178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0" y="1160933"/>
            <a:ext cx="7165181" cy="8640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Rectángulo 3"/>
          <p:cNvSpPr/>
          <p:nvPr/>
        </p:nvSpPr>
        <p:spPr>
          <a:xfrm>
            <a:off x="234218" y="1400620"/>
            <a:ext cx="669674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rgbClr val="222222"/>
                </a:solidFill>
                <a:latin typeface="Arial" panose="020B0604020202020204" pitchFamily="34" charset="0"/>
              </a:rPr>
              <a:t>Se debe tener en cuenta</a:t>
            </a:r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5177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36215"/>
            <a:ext cx="7165181" cy="8640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/>
          <p:cNvSpPr/>
          <p:nvPr/>
        </p:nvSpPr>
        <p:spPr>
          <a:xfrm>
            <a:off x="234218" y="275902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rgbClr val="222222"/>
                </a:solidFill>
                <a:latin typeface="Arial" panose="020B0604020202020204" pitchFamily="34" charset="0"/>
              </a:rPr>
              <a:t>5.Cronograma </a:t>
            </a:r>
            <a:r>
              <a:rPr lang="es-CO" sz="2000" dirty="0" smtClean="0">
                <a:solidFill>
                  <a:srgbClr val="222222"/>
                </a:solidFill>
                <a:latin typeface="Arial" panose="020B0604020202020204" pitchFamily="34" charset="0"/>
              </a:rPr>
              <a:t>Inmediato</a:t>
            </a:r>
            <a:r>
              <a:rPr lang="es-CO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endParaRPr lang="es-CO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2415" y="1908423"/>
            <a:ext cx="8875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 </a:t>
            </a:r>
            <a:r>
              <a:rPr lang="es-C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Actualización de informe de Monitoreo al cumplimiento de metas del PDM ajustadas según Acuerdo 142 de 2019  Se solicitará por correo electrónico.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52413" y="1115991"/>
            <a:ext cx="8875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 15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Seguimiento al Plan de Gestión Territorial del Municipio de Armenia</a:t>
            </a:r>
          </a:p>
          <a:p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91284" y="4205129"/>
            <a:ext cx="8875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 20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Reunión de Comité Institucional de Gestión y Desempeño  -MIPG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91284" y="6382372"/>
            <a:ext cx="8875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 </a:t>
            </a:r>
            <a:r>
              <a:rPr lang="es-CO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Seguimiento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PAAC  2019 V2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52414" y="3139766"/>
            <a:ext cx="8875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 16-26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Reuniones personalizadas  Equipo Coordinador y Equipos de Empalme saliente para verificar responsabilidades de información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98601" y="4970350"/>
            <a:ext cx="88751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Agosto </a:t>
            </a:r>
            <a:r>
              <a:rPr lang="es-CO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Reunión de Comité Municipal  de Gestión y Desempeño  -MIPG liderado por el Alcalde Oscar Castellanos Tabares presentación de Informe sobre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seguimiento 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PGT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36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6806" t="21558" r="18500" b="6152"/>
          <a:stretch/>
        </p:blipFill>
        <p:spPr>
          <a:xfrm>
            <a:off x="0" y="-1"/>
            <a:ext cx="9671987" cy="756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153" y="645671"/>
            <a:ext cx="7165181" cy="7157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/>
          <p:cNvSpPr/>
          <p:nvPr/>
        </p:nvSpPr>
        <p:spPr>
          <a:xfrm>
            <a:off x="189558" y="684287"/>
            <a:ext cx="669674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 smtClean="0">
                <a:solidFill>
                  <a:srgbClr val="222222"/>
                </a:solidFill>
                <a:latin typeface="Arial" panose="020B0604020202020204" pitchFamily="34" charset="0"/>
              </a:rPr>
              <a:t>6</a:t>
            </a:r>
            <a:r>
              <a:rPr lang="es-CO" dirty="0">
                <a:solidFill>
                  <a:srgbClr val="222222"/>
                </a:solidFill>
                <a:latin typeface="Arial" panose="020B0604020202020204" pitchFamily="34" charset="0"/>
              </a:rPr>
              <a:t>. Presentación de cronograma del proceso de empalme (Sujeto a cambios)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8269" t="23099" r="40938" b="43301"/>
          <a:stretch/>
        </p:blipFill>
        <p:spPr>
          <a:xfrm>
            <a:off x="189558" y="2124447"/>
            <a:ext cx="928903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0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5043" t="15942" r="36213" b="20912"/>
          <a:stretch/>
        </p:blipFill>
        <p:spPr>
          <a:xfrm>
            <a:off x="2124621" y="900310"/>
            <a:ext cx="4626707" cy="571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888</TotalTime>
  <Words>167</Words>
  <Application>Microsoft Office PowerPoint</Application>
  <PresentationFormat>Personalizado</PresentationFormat>
  <Paragraphs>34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Google Sans</vt:lpstr>
      <vt:lpstr>Diseño personalizado</vt:lpstr>
      <vt:lpstr>1_Diseño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PUCHIS</dc:creator>
  <cp:lastModifiedBy>Edna Clemencia Delgado Gutiérrez</cp:lastModifiedBy>
  <cp:revision>107</cp:revision>
  <cp:lastPrinted>2019-01-28T21:46:44Z</cp:lastPrinted>
  <dcterms:created xsi:type="dcterms:W3CDTF">2016-01-19T20:00:41Z</dcterms:created>
  <dcterms:modified xsi:type="dcterms:W3CDTF">2019-08-12T13:46:00Z</dcterms:modified>
</cp:coreProperties>
</file>